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F5B9B"/>
    <a:srgbClr val="6695CD"/>
    <a:srgbClr val="85BBEE"/>
    <a:srgbClr val="50A2EE"/>
    <a:srgbClr val="A3A3A3"/>
    <a:srgbClr val="2F86DF"/>
    <a:srgbClr val="6091DF"/>
    <a:srgbClr val="1D91FF"/>
    <a:srgbClr val="1BC5F2"/>
    <a:srgbClr val="258E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9195" autoAdjust="0"/>
  </p:normalViewPr>
  <p:slideViewPr>
    <p:cSldViewPr snapToGrid="0" snapToObjects="1">
      <p:cViewPr>
        <p:scale>
          <a:sx n="100" d="100"/>
          <a:sy n="100" d="100"/>
        </p:scale>
        <p:origin x="-3328" y="-1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22919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29521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9810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91797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6691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05178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1543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54854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5108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32794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38614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335083-8FB0-B84E-A7FD-BCDF43C57AF5}" type="datetimeFigureOut">
              <a:rPr lang="en-US" smtClean="0"/>
              <a:t>9/24/12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FC6778-1FDC-A340-B5F2-05768FBE46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18123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277616" y="181204"/>
            <a:ext cx="4229100" cy="4229100"/>
            <a:chOff x="3759200" y="1743305"/>
            <a:chExt cx="4229100" cy="4229100"/>
          </a:xfrm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grpSpPr>
        <p:sp>
          <p:nvSpPr>
            <p:cNvPr id="6" name="Rounded Rectangle 5"/>
            <p:cNvSpPr/>
            <p:nvPr/>
          </p:nvSpPr>
          <p:spPr>
            <a:xfrm>
              <a:off x="6578600" y="3153005"/>
              <a:ext cx="1409700" cy="1409700"/>
            </a:xfrm>
            <a:prstGeom prst="roundRect">
              <a:avLst>
                <a:gd name="adj" fmla="val 24074"/>
              </a:avLst>
            </a:prstGeom>
            <a:gradFill flip="none" rotWithShape="1">
              <a:gsLst>
                <a:gs pos="0">
                  <a:srgbClr val="1D91FF"/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 w="635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ounded Rectangle 11"/>
            <p:cNvSpPr/>
            <p:nvPr/>
          </p:nvSpPr>
          <p:spPr>
            <a:xfrm>
              <a:off x="3759200" y="3153005"/>
              <a:ext cx="1409700" cy="1409700"/>
            </a:xfrm>
            <a:prstGeom prst="roundRect">
              <a:avLst>
                <a:gd name="adj" fmla="val 24074"/>
              </a:avLst>
            </a:prstGeom>
            <a:gradFill flip="none" rotWithShape="1">
              <a:gsLst>
                <a:gs pos="0">
                  <a:srgbClr val="1D91FF"/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 w="635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ounded Rectangle 12"/>
            <p:cNvSpPr/>
            <p:nvPr/>
          </p:nvSpPr>
          <p:spPr>
            <a:xfrm>
              <a:off x="5168900" y="4562705"/>
              <a:ext cx="1409700" cy="1409700"/>
            </a:xfrm>
            <a:prstGeom prst="roundRect">
              <a:avLst>
                <a:gd name="adj" fmla="val 24074"/>
              </a:avLst>
            </a:prstGeom>
            <a:gradFill flip="none" rotWithShape="1">
              <a:gsLst>
                <a:gs pos="0">
                  <a:srgbClr val="1D91FF"/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 w="635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Rounded Rectangle 10"/>
            <p:cNvSpPr/>
            <p:nvPr/>
          </p:nvSpPr>
          <p:spPr>
            <a:xfrm>
              <a:off x="5168900" y="1743305"/>
              <a:ext cx="1409700" cy="1409700"/>
            </a:xfrm>
            <a:prstGeom prst="roundRect">
              <a:avLst>
                <a:gd name="adj" fmla="val 24074"/>
              </a:avLst>
            </a:prstGeom>
            <a:gradFill flip="none" rotWithShape="1">
              <a:gsLst>
                <a:gs pos="0">
                  <a:srgbClr val="1D91FF"/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path path="circle">
                <a:fillToRect l="100000" t="100000"/>
              </a:path>
              <a:tileRect r="-100000" b="-100000"/>
            </a:gradFill>
            <a:ln w="635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0" name="Group 49"/>
          <p:cNvGrpSpPr/>
          <p:nvPr/>
        </p:nvGrpSpPr>
        <p:grpSpPr>
          <a:xfrm>
            <a:off x="1190025" y="1166724"/>
            <a:ext cx="2279736" cy="2245360"/>
            <a:chOff x="4671609" y="2728825"/>
            <a:chExt cx="2279736" cy="2245360"/>
          </a:xfrm>
        </p:grpSpPr>
        <p:sp>
          <p:nvSpPr>
            <p:cNvPr id="44" name="Chord 43"/>
            <p:cNvSpPr/>
            <p:nvPr/>
          </p:nvSpPr>
          <p:spPr>
            <a:xfrm rot="19945116">
              <a:off x="4671609" y="2987334"/>
              <a:ext cx="1037248" cy="1178788"/>
            </a:xfrm>
            <a:prstGeom prst="chord">
              <a:avLst>
                <a:gd name="adj1" fmla="val 1610085"/>
                <a:gd name="adj2" fmla="val 12520363"/>
              </a:avLst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US"/>
            </a:p>
          </p:txBody>
        </p:sp>
        <p:sp>
          <p:nvSpPr>
            <p:cNvPr id="7" name="Oval 6"/>
            <p:cNvSpPr/>
            <p:nvPr/>
          </p:nvSpPr>
          <p:spPr>
            <a:xfrm>
              <a:off x="6250305" y="3537760"/>
              <a:ext cx="701040" cy="643715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US"/>
            </a:p>
          </p:txBody>
        </p:sp>
        <p:sp>
          <p:nvSpPr>
            <p:cNvPr id="14" name="Diamond 13"/>
            <p:cNvSpPr/>
            <p:nvPr/>
          </p:nvSpPr>
          <p:spPr>
            <a:xfrm>
              <a:off x="5428614" y="4041775"/>
              <a:ext cx="895985" cy="932410"/>
            </a:xfrm>
            <a:prstGeom prst="diamond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US"/>
            </a:p>
          </p:txBody>
        </p:sp>
        <p:sp>
          <p:nvSpPr>
            <p:cNvPr id="10" name="Rectangle 9"/>
            <p:cNvSpPr/>
            <p:nvPr/>
          </p:nvSpPr>
          <p:spPr>
            <a:xfrm>
              <a:off x="5518785" y="2728825"/>
              <a:ext cx="706120" cy="66207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US"/>
            </a:p>
          </p:txBody>
        </p:sp>
      </p:grpSp>
      <p:grpSp>
        <p:nvGrpSpPr>
          <p:cNvPr id="51" name="Group 50"/>
          <p:cNvGrpSpPr/>
          <p:nvPr/>
        </p:nvGrpSpPr>
        <p:grpSpPr>
          <a:xfrm>
            <a:off x="1221105" y="1190940"/>
            <a:ext cx="2221986" cy="2189914"/>
            <a:chOff x="4702689" y="2753041"/>
            <a:chExt cx="2221986" cy="2189914"/>
          </a:xfrm>
          <a:gradFill flip="none" rotWithShape="1">
            <a:gsLst>
              <a:gs pos="0">
                <a:schemeClr val="bg1">
                  <a:lumMod val="95000"/>
                </a:schemeClr>
              </a:gs>
              <a:gs pos="100000">
                <a:srgbClr val="1D91FF"/>
              </a:gs>
            </a:gsLst>
            <a:path path="circle">
              <a:fillToRect l="100000" t="100000"/>
            </a:path>
            <a:tileRect r="-100000" b="-100000"/>
          </a:gradFill>
          <a:effectLst>
            <a:glow rad="190500">
              <a:schemeClr val="bg1">
                <a:alpha val="50000"/>
              </a:schemeClr>
            </a:glow>
          </a:effectLst>
        </p:grpSpPr>
        <p:sp>
          <p:nvSpPr>
            <p:cNvPr id="32" name="Rectangle 31"/>
            <p:cNvSpPr/>
            <p:nvPr/>
          </p:nvSpPr>
          <p:spPr>
            <a:xfrm>
              <a:off x="5544185" y="2753041"/>
              <a:ext cx="656590" cy="615634"/>
            </a:xfrm>
            <a:prstGeom prst="rect">
              <a:avLst/>
            </a:prstGeom>
            <a:grpFill/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US"/>
            </a:p>
          </p:txBody>
        </p:sp>
        <p:sp>
          <p:nvSpPr>
            <p:cNvPr id="33" name="Oval 32"/>
            <p:cNvSpPr/>
            <p:nvPr/>
          </p:nvSpPr>
          <p:spPr>
            <a:xfrm>
              <a:off x="6286500" y="3565236"/>
              <a:ext cx="638175" cy="585990"/>
            </a:xfrm>
            <a:prstGeom prst="ellipse">
              <a:avLst/>
            </a:prstGeom>
            <a:grpFill/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US"/>
            </a:p>
          </p:txBody>
        </p:sp>
        <p:sp>
          <p:nvSpPr>
            <p:cNvPr id="34" name="Diamond 33"/>
            <p:cNvSpPr/>
            <p:nvPr/>
          </p:nvSpPr>
          <p:spPr>
            <a:xfrm>
              <a:off x="5428614" y="4010545"/>
              <a:ext cx="895985" cy="932410"/>
            </a:xfrm>
            <a:prstGeom prst="diamond">
              <a:avLst/>
            </a:prstGeom>
            <a:grpFill/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US"/>
            </a:p>
          </p:txBody>
        </p:sp>
        <p:sp>
          <p:nvSpPr>
            <p:cNvPr id="37" name="Chord 36"/>
            <p:cNvSpPr/>
            <p:nvPr/>
          </p:nvSpPr>
          <p:spPr>
            <a:xfrm rot="20101802">
              <a:off x="4702689" y="3035622"/>
              <a:ext cx="928456" cy="1098602"/>
            </a:xfrm>
            <a:prstGeom prst="chord">
              <a:avLst>
                <a:gd name="adj1" fmla="val 1610085"/>
                <a:gd name="adj2" fmla="val 12224242"/>
              </a:avLst>
            </a:prstGeom>
            <a:grpFill/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endParaRPr lang="en-US"/>
            </a:p>
          </p:txBody>
        </p:sp>
        <p:sp>
          <p:nvSpPr>
            <p:cNvPr id="47" name="Rectangle 46"/>
            <p:cNvSpPr/>
            <p:nvPr/>
          </p:nvSpPr>
          <p:spPr>
            <a:xfrm>
              <a:off x="5226049" y="3213100"/>
              <a:ext cx="1293233" cy="1305154"/>
            </a:xfrm>
            <a:prstGeom prst="rect">
              <a:avLst/>
            </a:prstGeom>
            <a:grpFill/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TextBox 1"/>
          <p:cNvSpPr txBox="1"/>
          <p:nvPr/>
        </p:nvSpPr>
        <p:spPr>
          <a:xfrm>
            <a:off x="343161" y="4479862"/>
            <a:ext cx="4091383" cy="707886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r>
              <a:rPr lang="en-US" sz="4000" b="1" dirty="0" smtClean="0">
                <a:solidFill>
                  <a:srgbClr val="1F5B9B"/>
                </a:solidFill>
                <a:latin typeface="Heiti SC Light"/>
                <a:ea typeface="Hiragino Sans GB W3"/>
                <a:cs typeface="Heiti SC Light"/>
              </a:rPr>
              <a:t>Omics Connect</a:t>
            </a:r>
            <a:endParaRPr lang="en-US" sz="4000" b="1" dirty="0">
              <a:solidFill>
                <a:srgbClr val="1F5B9B"/>
              </a:solidFill>
              <a:latin typeface="Heiti SC Light"/>
              <a:ea typeface="Hiragino Sans GB W3"/>
              <a:cs typeface="Heiti SC Light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-3911600" y="622300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69462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3" descr="Screen shot 2012-09-24 at 2.25.15 P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6520" y="0"/>
            <a:ext cx="1625600" cy="1854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094749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</TotalTime>
  <Words>2</Words>
  <Application>Microsoft Macintosh PowerPoint</Application>
  <PresentationFormat>On-screen Show (4:3)</PresentationFormat>
  <Paragraphs>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UMCG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Joeri van der Velde</dc:creator>
  <cp:lastModifiedBy>Joeri van der Velde</cp:lastModifiedBy>
  <cp:revision>14</cp:revision>
  <dcterms:created xsi:type="dcterms:W3CDTF">2012-09-24T12:26:04Z</dcterms:created>
  <dcterms:modified xsi:type="dcterms:W3CDTF">2012-09-24T13:56:59Z</dcterms:modified>
</cp:coreProperties>
</file>

<file path=docProps/thumbnail.jpeg>
</file>